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  <p:sldId id="259" r:id="rId3"/>
    <p:sldId id="266" r:id="rId4"/>
    <p:sldId id="280" r:id="rId5"/>
    <p:sldId id="268" r:id="rId6"/>
    <p:sldId id="28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1B9FF2-1450-CA22-2A1D-BBE099E1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339E2-CA76-6582-1300-EFF9A0C70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2D021-F3E2-1732-04C0-112BF5CFD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59E2D-5D91-4BDD-B7D8-54FE34CCEF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289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2B9D-2E18-0B7C-1AB8-6EAB202FA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701BF-B09D-B947-E29C-2BCA4A0A2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5E354C-0086-CA2B-9A47-48E808377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9D357-8B44-4D0A-9C5A-388AAACB9C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551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1B373-7D54-C492-3499-12FC4E0B8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5E452-57F2-1028-3827-1D31718A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C24E-3F5B-423B-B612-FD8059B9A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D6560-AB47-46A9-8E39-B2B2257B07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3407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0316C-A90A-EFAF-1D88-F714335B5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8B474-7998-221B-E683-8C7D161FF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2A0EC-3302-C132-0250-480BAE70C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48A6D-622F-4488-A59C-E421A946F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5487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5B483-1B60-7DBF-10AA-CF4B35617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38D0F-8C95-F0DB-357B-1D5A961A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03650-2DEA-15BF-F7A6-F12E3D385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138ED-D453-400D-B010-2435C05A4D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5988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325275-125B-8745-C971-BF7861187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283E5A-4845-87F5-6BD1-805F59E8F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78FDEB-BCD8-0C63-D8FF-E4E0447AB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76988-CFCD-4401-AF08-06B004296D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3848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F21543-ED73-F050-9E19-ACC495C1D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1625EE-82E3-C91E-6F01-0DBDECCE0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C35C06A-5414-B2F1-6F92-0BCF5267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B9B68-C477-4836-A270-D158C778FD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011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2698188-5B94-DF5A-6A0A-32EB5C501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72C0A0-9038-B0CF-BAC5-450B2FC37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C8BBE82-15F3-6229-E696-29A1D0BFE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5275A-87FA-484F-B01E-53424CA8ED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2281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EBE3270-A58A-FA0E-4CC2-A0226B0F4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4E8A254-C973-2F0C-63E1-8FD34995C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697D2C-581C-8221-147C-08B588A06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4DCBE-EA95-4E61-9797-61F921B33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968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0CCACD-3197-E441-E1D9-40CE1CA66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2D63C3-2D68-84B4-5A59-FBB108A5B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5AC01E-CB3F-C666-81DB-C5D3075C7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E9A0A-4826-4DDF-B724-DA97159B35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235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DA2E0-23F0-4F94-A378-6323A94C7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1A7A5A-6687-7FC3-DB46-1CB5A82D7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03CC47-4419-248C-3BF9-9D2387138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E9BF2-AE47-45D0-B68B-79DB62622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50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7818883-1BD0-5209-DD81-A8E48C670D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86F3F0D-8753-2589-659E-72AE427AE3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521A7-81A9-D397-963C-8B1632552B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3EB1E-04DC-BA17-B1C2-B822486FF0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EDAC0-5245-0794-82A1-5B69DE2673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22E528-4056-44A5-BD81-AEB28B166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B7BBC0B-8613-E315-4D75-76770DDAA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82431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want to tell what God has done</a:t>
            </a:r>
            <a:br>
              <a:rPr lang="en-US" sz="4000" dirty="0"/>
            </a:br>
            <a:r>
              <a:rPr lang="en-US" sz="4000" dirty="0"/>
              <a:t>Through Christ, his well </a:t>
            </a:r>
            <a:r>
              <a:rPr lang="en-US" sz="4000" dirty="0" err="1"/>
              <a:t>belovèd</a:t>
            </a:r>
            <a:r>
              <a:rPr lang="en-US" sz="4000" dirty="0"/>
              <a:t> Son,</a:t>
            </a:r>
            <a:br>
              <a:rPr lang="en-US" sz="4000" dirty="0"/>
            </a:br>
            <a:r>
              <a:rPr lang="en-US" sz="4000" dirty="0"/>
              <a:t>How my poor heart he sought and won;</a:t>
            </a:r>
            <a:br>
              <a:rPr lang="en-US" sz="4000" dirty="0"/>
            </a:br>
            <a:r>
              <a:rPr lang="en-US" sz="4000" dirty="0"/>
              <a:t>Can you wonder that I want to tell it?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/>
              <a:t>I want to tell what God can do</a:t>
            </a:r>
            <a:br>
              <a:rPr lang="en-AU" altLang="en-US" sz="4000" dirty="0"/>
            </a:br>
            <a:r>
              <a:rPr lang="en-AU" altLang="en-US" sz="4000" dirty="0"/>
              <a:t>For sinners lost like me and you,</a:t>
            </a:r>
            <a:br>
              <a:rPr lang="en-AU" altLang="en-US" sz="4000" dirty="0"/>
            </a:br>
            <a:r>
              <a:rPr lang="en-AU" altLang="en-US" sz="4000" dirty="0"/>
              <a:t>Of sins washed white and garments new;</a:t>
            </a:r>
            <a:br>
              <a:rPr lang="en-AU" altLang="en-US" sz="4000" dirty="0"/>
            </a:br>
            <a:r>
              <a:rPr lang="en-AU" altLang="en-US" sz="4000" dirty="0"/>
              <a:t>Can you wonder that I want to tell it?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0B39CBA-FC6E-FCF6-6874-AF36F7F32E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613"/>
            <a:ext cx="9144000" cy="48958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 I want to tell you what the Lord has done,</a:t>
            </a:r>
            <a:br>
              <a:rPr lang="en-US" altLang="en-US" sz="4000"/>
            </a:br>
            <a:r>
              <a:rPr lang="en-US" altLang="en-US" sz="4000"/>
              <a:t>What the Lord has done for me;</a:t>
            </a:r>
            <a:br>
              <a:rPr lang="en-US" altLang="en-US" sz="4000"/>
            </a:br>
            <a:r>
              <a:rPr lang="en-US" altLang="en-US" sz="4000"/>
              <a:t>He lifted me from the miry clay;</a:t>
            </a:r>
            <a:br>
              <a:rPr lang="en-US" altLang="en-US" sz="4000"/>
            </a:br>
            <a:r>
              <a:rPr lang="en-US" altLang="en-US" sz="4000"/>
              <a:t>O what a happy day!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I want to tell you what the Lord can do,</a:t>
            </a:r>
            <a:br>
              <a:rPr lang="en-AU" altLang="en-US" sz="4000"/>
            </a:br>
            <a:r>
              <a:rPr lang="en-AU" altLang="en-US" sz="4000"/>
              <a:t>What the Lord can do for you:</a:t>
            </a:r>
            <a:br>
              <a:rPr lang="en-AU" altLang="en-US" sz="4000"/>
            </a:br>
            <a:r>
              <a:rPr lang="en-AU" altLang="en-US" sz="4000"/>
              <a:t>He can take your life as he did mine;</a:t>
            </a:r>
            <a:br>
              <a:rPr lang="en-AU" altLang="en-US" sz="4000"/>
            </a:br>
            <a:r>
              <a:rPr lang="en-AU" altLang="en-US" sz="4000"/>
              <a:t>And make it anew.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8180A088-D166-820E-A3F2-B089F5A8FF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400675"/>
          </a:xfrm>
        </p:spPr>
        <p:txBody>
          <a:bodyPr/>
          <a:lstStyle/>
          <a:p>
            <a:r>
              <a:rPr lang="en-US" altLang="en-US"/>
              <a:t>Verse 2</a:t>
            </a:r>
            <a:br>
              <a:rPr lang="en-US" altLang="en-US"/>
            </a:br>
            <a:r>
              <a:rPr lang="en-US" altLang="en-US" sz="4000"/>
              <a:t>I want to tell of saving grace,</a:t>
            </a:r>
            <a:br>
              <a:rPr lang="en-US" altLang="en-US" sz="4000"/>
            </a:br>
            <a:r>
              <a:rPr lang="en-US" altLang="en-US" sz="4000"/>
              <a:t>Of God's strong arm, his warm embrace,</a:t>
            </a:r>
            <a:br>
              <a:rPr lang="en-US" altLang="en-US" sz="4000"/>
            </a:br>
            <a:r>
              <a:rPr lang="en-US" altLang="en-US" sz="4000"/>
              <a:t>Of blood that can all sins erase;</a:t>
            </a:r>
            <a:br>
              <a:rPr lang="en-US" altLang="en-US" sz="4000"/>
            </a:br>
            <a:r>
              <a:rPr lang="en-US" altLang="en-US" sz="4000"/>
              <a:t>Can you wonder that I want to tell it?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I want to tell to sinners lost</a:t>
            </a:r>
            <a:br>
              <a:rPr lang="en-AU" altLang="en-US" sz="4000"/>
            </a:br>
            <a:r>
              <a:rPr lang="en-AU" altLang="en-US" sz="4000"/>
              <a:t>That Christ has paid sin's fearful cost,</a:t>
            </a:r>
            <a:br>
              <a:rPr lang="en-AU" altLang="en-US" sz="4000"/>
            </a:br>
            <a:r>
              <a:rPr lang="en-AU" altLang="en-US" sz="4000"/>
              <a:t>And saves unto the uttermost;</a:t>
            </a:r>
            <a:br>
              <a:rPr lang="en-AU" altLang="en-US" sz="4000"/>
            </a:br>
            <a:r>
              <a:rPr lang="en-AU" altLang="en-US" sz="4000"/>
              <a:t>Can you wonder that I want to tell it?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711841AB-26E0-DDA6-1003-E9956937B8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613"/>
            <a:ext cx="9144000" cy="48958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 I want to tell you what the Lord has done,</a:t>
            </a:r>
            <a:br>
              <a:rPr lang="en-US" altLang="en-US" sz="4000"/>
            </a:br>
            <a:r>
              <a:rPr lang="en-US" altLang="en-US" sz="4000"/>
              <a:t>What the Lord has done for me;</a:t>
            </a:r>
            <a:br>
              <a:rPr lang="en-US" altLang="en-US" sz="4000"/>
            </a:br>
            <a:r>
              <a:rPr lang="en-US" altLang="en-US" sz="4000"/>
              <a:t>He lifted me from the miry clay;</a:t>
            </a:r>
            <a:br>
              <a:rPr lang="en-US" altLang="en-US" sz="4000"/>
            </a:br>
            <a:r>
              <a:rPr lang="en-US" altLang="en-US" sz="4000"/>
              <a:t>O what a happy day!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I want to tell you what the Lord can do,</a:t>
            </a:r>
            <a:br>
              <a:rPr lang="en-AU" altLang="en-US" sz="4000"/>
            </a:br>
            <a:r>
              <a:rPr lang="en-AU" altLang="en-US" sz="4000"/>
              <a:t>What the Lord can do for you:</a:t>
            </a:r>
            <a:br>
              <a:rPr lang="en-AU" altLang="en-US" sz="4000"/>
            </a:br>
            <a:r>
              <a:rPr lang="en-AU" altLang="en-US" sz="4000"/>
              <a:t>He can take your life as he did mine;</a:t>
            </a:r>
            <a:br>
              <a:rPr lang="en-AU" altLang="en-US" sz="4000"/>
            </a:br>
            <a:r>
              <a:rPr lang="en-AU" altLang="en-US" sz="4000"/>
              <a:t>And make it anew.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E24F52B2-E0D8-9079-8877-D59517FE8B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040313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What God has done, he still can do;</a:t>
            </a:r>
            <a:br>
              <a:rPr lang="en-US" altLang="en-US" sz="4000"/>
            </a:br>
            <a:r>
              <a:rPr lang="en-US" altLang="en-US" sz="4000"/>
              <a:t>His power can fashion lives anew,</a:t>
            </a:r>
            <a:br>
              <a:rPr lang="en-US" altLang="en-US" sz="4000"/>
            </a:br>
            <a:r>
              <a:rPr lang="en-US" altLang="en-US" sz="4000"/>
              <a:t>And all who trust him find him true;</a:t>
            </a:r>
            <a:br>
              <a:rPr lang="en-US" altLang="en-US" sz="4000"/>
            </a:br>
            <a:r>
              <a:rPr lang="en-US" altLang="en-US" sz="4000"/>
              <a:t>Can you wonder that I want to tell it?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I want to tell of that glad day</a:t>
            </a:r>
            <a:br>
              <a:rPr lang="en-AU" altLang="en-US" sz="4000"/>
            </a:br>
            <a:r>
              <a:rPr lang="en-AU" altLang="en-US" sz="4000"/>
              <a:t>For which we watch, for which we pray,</a:t>
            </a:r>
            <a:br>
              <a:rPr lang="en-AU" altLang="en-US" sz="4000"/>
            </a:br>
            <a:r>
              <a:rPr lang="en-AU" altLang="en-US" sz="4000"/>
              <a:t>It must be near, not far away;</a:t>
            </a:r>
            <a:br>
              <a:rPr lang="en-AU" altLang="en-US" sz="4000"/>
            </a:br>
            <a:r>
              <a:rPr lang="en-AU" altLang="en-US" sz="4000"/>
              <a:t>Can you wonder that I want to tell it?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BABD6CEB-C502-4D64-F5B5-269C46CE34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613"/>
            <a:ext cx="9144000" cy="48958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 I want to tell you what the Lord has done,</a:t>
            </a:r>
            <a:br>
              <a:rPr lang="en-US" altLang="en-US" sz="4000"/>
            </a:br>
            <a:r>
              <a:rPr lang="en-US" altLang="en-US" sz="4000"/>
              <a:t>What the Lord has done for me;</a:t>
            </a:r>
            <a:br>
              <a:rPr lang="en-US" altLang="en-US" sz="4000"/>
            </a:br>
            <a:r>
              <a:rPr lang="en-US" altLang="en-US" sz="4000"/>
              <a:t>He lifted me from the miry clay;</a:t>
            </a:r>
            <a:br>
              <a:rPr lang="en-US" altLang="en-US" sz="4000"/>
            </a:br>
            <a:r>
              <a:rPr lang="en-US" altLang="en-US" sz="4000"/>
              <a:t>O what a happy day!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I want to tell you what the Lord can do,</a:t>
            </a:r>
            <a:br>
              <a:rPr lang="en-AU" altLang="en-US" sz="4000"/>
            </a:br>
            <a:r>
              <a:rPr lang="en-AU" altLang="en-US" sz="4000"/>
              <a:t>What the Lord can do for you:</a:t>
            </a:r>
            <a:br>
              <a:rPr lang="en-AU" altLang="en-US" sz="4000"/>
            </a:br>
            <a:r>
              <a:rPr lang="en-AU" altLang="en-US" sz="4000"/>
              <a:t>He can take your life as he did mine;</a:t>
            </a:r>
            <a:br>
              <a:rPr lang="en-AU" altLang="en-US" sz="4000"/>
            </a:br>
            <a:r>
              <a:rPr lang="en-AU" altLang="en-US" sz="4000"/>
              <a:t>And make it anew.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5EEE1B0-3B86-E7A6-B6E0-6B02464A2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92825"/>
            <a:ext cx="21605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I want to tell what God has done</a:t>
            </a:r>
          </a:p>
          <a:p>
            <a:pPr eaLnBrk="1" hangingPunct="1"/>
            <a:r>
              <a:rPr lang="en-US" altLang="en-US" sz="1000"/>
              <a:t>Sidney Edward Cox (1887-1975)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482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335.v1 I want to tell what God has done Through Christ, his well belovèd Son, How my poor heart he sought and won; Can you wonder that I want to tell it? </dc:title>
  <dc:creator>Perth Fortress Salvos</dc:creator>
  <cp:lastModifiedBy>Narelle Wheaton</cp:lastModifiedBy>
  <cp:revision>12</cp:revision>
  <dcterms:created xsi:type="dcterms:W3CDTF">1998-10-28T04:02:26Z</dcterms:created>
  <dcterms:modified xsi:type="dcterms:W3CDTF">2023-07-17T08:06:04Z</dcterms:modified>
</cp:coreProperties>
</file>